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33"/>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1" r:id="rId122"/>
    <p:sldId id="380" r:id="rId123"/>
    <p:sldId id="387" r:id="rId124"/>
    <p:sldId id="389" r:id="rId125"/>
    <p:sldId id="388" r:id="rId126"/>
    <p:sldId id="390" r:id="rId127"/>
    <p:sldId id="391" r:id="rId128"/>
    <p:sldId id="393" r:id="rId129"/>
    <p:sldId id="392" r:id="rId130"/>
    <p:sldId id="394" r:id="rId131"/>
    <p:sldId id="395" r:id="rId132"/>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1" autoAdjust="0"/>
    <p:restoredTop sz="88235" autoAdjust="0"/>
  </p:normalViewPr>
  <p:slideViewPr>
    <p:cSldViewPr snapToGrid="0">
      <p:cViewPr varScale="1">
        <p:scale>
          <a:sx n="69" d="100"/>
          <a:sy n="69" d="100"/>
        </p:scale>
        <p:origin x="84" y="9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2023/1/21</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121</a:t>
            </a:fld>
            <a:endParaRPr kumimoji="1" lang="ja-JP" altLang="en-US"/>
          </a:p>
        </p:txBody>
      </p:sp>
    </p:spTree>
    <p:extLst>
      <p:ext uri="{BB962C8B-B14F-4D97-AF65-F5344CB8AC3E}">
        <p14:creationId xmlns:p14="http://schemas.microsoft.com/office/powerpoint/2010/main" val="3277986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・周波数帯域を高くしないほうがうまくいった</a:t>
            </a:r>
            <a:endParaRPr kumimoji="1" lang="en-US" altLang="ja-JP" dirty="0"/>
          </a:p>
          <a:p>
            <a:r>
              <a:rPr kumimoji="1" lang="ja-JP" altLang="en-US" dirty="0"/>
              <a:t>・パイプの半径を考えると正直よくわからん</a:t>
            </a:r>
            <a:endParaRPr kumimoji="1" lang="en-US" altLang="ja-JP" dirty="0"/>
          </a:p>
          <a:p>
            <a:r>
              <a:rPr kumimoji="1" lang="ja-JP" altLang="en-US" dirty="0"/>
              <a:t>・何通りか試してみて一番うまくいきそうな帯域幅を選びたい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123</a:t>
            </a:fld>
            <a:endParaRPr kumimoji="1" lang="ja-JP" altLang="en-US"/>
          </a:p>
        </p:txBody>
      </p:sp>
    </p:spTree>
    <p:extLst>
      <p:ext uri="{BB962C8B-B14F-4D97-AF65-F5344CB8AC3E}">
        <p14:creationId xmlns:p14="http://schemas.microsoft.com/office/powerpoint/2010/main" val="359875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・位相に関しても同様</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124</a:t>
            </a:fld>
            <a:endParaRPr kumimoji="1" lang="ja-JP" altLang="en-US"/>
          </a:p>
        </p:txBody>
      </p:sp>
    </p:spTree>
    <p:extLst>
      <p:ext uri="{BB962C8B-B14F-4D97-AF65-F5344CB8AC3E}">
        <p14:creationId xmlns:p14="http://schemas.microsoft.com/office/powerpoint/2010/main" val="338241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・振幅の広がりが思ったより大きい</a:t>
            </a:r>
            <a:endParaRPr kumimoji="1" lang="en-US" altLang="ja-JP" dirty="0"/>
          </a:p>
          <a:p>
            <a:r>
              <a:rPr kumimoji="1" lang="ja-JP" altLang="en-US" dirty="0"/>
              <a:t>・位相からだったら読めないこともない</a:t>
            </a:r>
            <a:endParaRPr kumimoji="1" lang="en-US" altLang="ja-JP" dirty="0"/>
          </a:p>
          <a:p>
            <a:r>
              <a:rPr kumimoji="1" lang="ja-JP" altLang="en-US" dirty="0"/>
              <a:t>・</a:t>
            </a:r>
            <a:r>
              <a:rPr kumimoji="1" lang="en-US" altLang="ja-JP" dirty="0"/>
              <a:t>VV</a:t>
            </a:r>
            <a:r>
              <a:rPr kumimoji="1" lang="ja-JP" altLang="en-US" dirty="0"/>
              <a:t>→</a:t>
            </a:r>
            <a:r>
              <a:rPr kumimoji="1" lang="en-US" altLang="ja-JP" dirty="0"/>
              <a:t>45</a:t>
            </a:r>
            <a:r>
              <a:rPr kumimoji="1" lang="ja-JP" altLang="en-US" dirty="0"/>
              <a:t>度のやつに対して照射しているからかもしれない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125</a:t>
            </a:fld>
            <a:endParaRPr kumimoji="1" lang="ja-JP" altLang="en-US"/>
          </a:p>
        </p:txBody>
      </p:sp>
    </p:spTree>
    <p:extLst>
      <p:ext uri="{BB962C8B-B14F-4D97-AF65-F5344CB8AC3E}">
        <p14:creationId xmlns:p14="http://schemas.microsoft.com/office/powerpoint/2010/main" val="23804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・パイプに関しても同様に振幅による表示具合を調べてみる</a:t>
            </a:r>
            <a:endParaRPr kumimoji="1" lang="en-US" altLang="ja-JP" dirty="0"/>
          </a:p>
          <a:p>
            <a:r>
              <a:rPr kumimoji="1" lang="ja-JP" altLang="en-US" dirty="0"/>
              <a:t>・同時に分散も見てみたい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126</a:t>
            </a:fld>
            <a:endParaRPr kumimoji="1" lang="ja-JP" altLang="en-US"/>
          </a:p>
        </p:txBody>
      </p:sp>
    </p:spTree>
    <p:extLst>
      <p:ext uri="{BB962C8B-B14F-4D97-AF65-F5344CB8AC3E}">
        <p14:creationId xmlns:p14="http://schemas.microsoft.com/office/powerpoint/2010/main" val="6032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・別に円形モデルにしてもうまくはいかない</a:t>
            </a:r>
            <a:endParaRPr kumimoji="1" lang="en-US" altLang="ja-JP" dirty="0"/>
          </a:p>
          <a:p>
            <a:r>
              <a:rPr kumimoji="1" lang="ja-JP" altLang="en-US" dirty="0"/>
              <a:t>・原因は完全に他のところにありそう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127</a:t>
            </a:fld>
            <a:endParaRPr kumimoji="1" lang="ja-JP" altLang="en-US"/>
          </a:p>
        </p:txBody>
      </p:sp>
    </p:spTree>
    <p:extLst>
      <p:ext uri="{BB962C8B-B14F-4D97-AF65-F5344CB8AC3E}">
        <p14:creationId xmlns:p14="http://schemas.microsoft.com/office/powerpoint/2010/main" val="292864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について</a:t>
            </a:r>
            <a:r>
              <a:rPr kumimoji="1" lang="en-US" altLang="ja-JP" dirty="0" err="1"/>
              <a:t>EiV,EiH</a:t>
            </a:r>
            <a:r>
              <a:rPr kumimoji="1" lang="ja-JP" altLang="en-US" dirty="0"/>
              <a:t>を変更しながら最適な点を探した</a:t>
            </a:r>
            <a:endParaRPr kumimoji="1" lang="en-US" altLang="ja-JP" dirty="0"/>
          </a:p>
          <a:p>
            <a:r>
              <a:rPr kumimoji="1" lang="ja-JP" altLang="en-US" dirty="0"/>
              <a:t>・これを圧縮センシングに落とし込むことができるかは不明</a:t>
            </a:r>
            <a:endParaRPr kumimoji="1" lang="en-US" altLang="ja-JP" dirty="0"/>
          </a:p>
          <a:p>
            <a:r>
              <a:rPr kumimoji="1" lang="ja-JP" altLang="en-US" dirty="0"/>
              <a:t>・</a:t>
            </a:r>
            <a:r>
              <a:rPr kumimoji="1" lang="en-US" altLang="ja-JP" dirty="0"/>
              <a:t>0.6</a:t>
            </a:r>
            <a:r>
              <a:rPr kumimoji="1" lang="ja-JP" altLang="en-US" dirty="0"/>
              <a:t>以上で基準値を設定したがそれによるばらつきも存在している気がする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128</a:t>
            </a:fld>
            <a:endParaRPr kumimoji="1" lang="ja-JP" altLang="en-US"/>
          </a:p>
        </p:txBody>
      </p:sp>
    </p:spTree>
    <p:extLst>
      <p:ext uri="{BB962C8B-B14F-4D97-AF65-F5344CB8AC3E}">
        <p14:creationId xmlns:p14="http://schemas.microsoft.com/office/powerpoint/2010/main" val="255825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2023/1/21</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2023/1/21</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2023/1/21</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2023/1/21</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2023/1/21</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2023/1/21</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2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s>
</file>

<file path=ppt/slides/_rels/slide12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spTree>
    <p:extLst>
      <p:ext uri="{BB962C8B-B14F-4D97-AF65-F5344CB8AC3E}">
        <p14:creationId xmlns:p14="http://schemas.microsoft.com/office/powerpoint/2010/main" val="137606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654334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122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spTree>
    <p:extLst>
      <p:ext uri="{BB962C8B-B14F-4D97-AF65-F5344CB8AC3E}">
        <p14:creationId xmlns:p14="http://schemas.microsoft.com/office/powerpoint/2010/main" val="2552013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90FCC4-9894-0360-620C-52D7FA4BFFE3}"/>
              </a:ext>
            </a:extLst>
          </p:cNvPr>
          <p:cNvSpPr>
            <a:spLocks noGrp="1"/>
          </p:cNvSpPr>
          <p:nvPr>
            <p:ph type="sldNum" sz="quarter" idx="12"/>
          </p:nvPr>
        </p:nvSpPr>
        <p:spPr/>
        <p:txBody>
          <a:bodyPr/>
          <a:lstStyle/>
          <a:p>
            <a:fld id="{AB492E1D-532B-4343-855D-235CD69FFFAA}" type="slidenum">
              <a:rPr lang="ja-JP" altLang="en-US" smtClean="0"/>
              <a:pPr/>
              <a:t>123</a:t>
            </a:fld>
            <a:endParaRPr lang="ja-JP" altLang="en-US" dirty="0"/>
          </a:p>
        </p:txBody>
      </p:sp>
      <p:pic>
        <p:nvPicPr>
          <p:cNvPr id="4" name="図 3" descr="グラフ&#10;&#10;自動的に生成された説明">
            <a:extLst>
              <a:ext uri="{FF2B5EF4-FFF2-40B4-BE49-F238E27FC236}">
                <a16:creationId xmlns:a16="http://schemas.microsoft.com/office/drawing/2014/main" id="{81AAB01D-F038-12DB-87D8-78CC9672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0" y="1456958"/>
            <a:ext cx="5675610" cy="5081954"/>
          </a:xfrm>
          <a:prstGeom prst="rect">
            <a:avLst/>
          </a:prstGeom>
        </p:spPr>
      </p:pic>
      <p:pic>
        <p:nvPicPr>
          <p:cNvPr id="8" name="図 7" descr="グラフ&#10;&#10;自動的に生成された説明">
            <a:extLst>
              <a:ext uri="{FF2B5EF4-FFF2-40B4-BE49-F238E27FC236}">
                <a16:creationId xmlns:a16="http://schemas.microsoft.com/office/drawing/2014/main" id="{238FCCD1-1BC3-1502-34A3-2049AA46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172" y="1456958"/>
            <a:ext cx="5473376" cy="5081954"/>
          </a:xfrm>
          <a:prstGeom prst="rect">
            <a:avLst/>
          </a:prstGeom>
        </p:spPr>
      </p:pic>
      <p:sp>
        <p:nvSpPr>
          <p:cNvPr id="9" name="テキスト ボックス 8">
            <a:extLst>
              <a:ext uri="{FF2B5EF4-FFF2-40B4-BE49-F238E27FC236}">
                <a16:creationId xmlns:a16="http://schemas.microsoft.com/office/drawing/2014/main" id="{F36B7B8E-0ED1-37F5-A27A-22591B609428}"/>
              </a:ext>
            </a:extLst>
          </p:cNvPr>
          <p:cNvSpPr txBox="1"/>
          <p:nvPr/>
        </p:nvSpPr>
        <p:spPr>
          <a:xfrm>
            <a:off x="2675708" y="457200"/>
            <a:ext cx="5995852" cy="646331"/>
          </a:xfrm>
          <a:prstGeom prst="rect">
            <a:avLst/>
          </a:prstGeom>
          <a:noFill/>
        </p:spPr>
        <p:txBody>
          <a:bodyPr wrap="square" rtlCol="0">
            <a:spAutoFit/>
          </a:bodyPr>
          <a:lstStyle/>
          <a:p>
            <a:r>
              <a:rPr kumimoji="1" lang="en-US" altLang="ja-JP" sz="3600" dirty="0"/>
              <a:t>1-11GHz</a:t>
            </a:r>
            <a:r>
              <a:rPr kumimoji="1" lang="ja-JP" altLang="en-US" sz="3600" dirty="0"/>
              <a:t>と</a:t>
            </a:r>
            <a:r>
              <a:rPr kumimoji="1" lang="en-US" altLang="ja-JP" sz="3600" dirty="0"/>
              <a:t>9-19GHz</a:t>
            </a:r>
            <a:r>
              <a:rPr kumimoji="1" lang="ja-JP" altLang="en-US" sz="3600" dirty="0"/>
              <a:t>の比較</a:t>
            </a:r>
            <a:endParaRPr kumimoji="1" lang="en-US" altLang="ja-JP" sz="3600" dirty="0"/>
          </a:p>
        </p:txBody>
      </p:sp>
      <p:sp>
        <p:nvSpPr>
          <p:cNvPr id="10" name="テキスト ボックス 9">
            <a:extLst>
              <a:ext uri="{FF2B5EF4-FFF2-40B4-BE49-F238E27FC236}">
                <a16:creationId xmlns:a16="http://schemas.microsoft.com/office/drawing/2014/main" id="{75DB1E85-28B9-ECA6-6D18-06320B5034EB}"/>
              </a:ext>
            </a:extLst>
          </p:cNvPr>
          <p:cNvSpPr txBox="1"/>
          <p:nvPr/>
        </p:nvSpPr>
        <p:spPr>
          <a:xfrm>
            <a:off x="5342709" y="3095897"/>
            <a:ext cx="1114463" cy="1200329"/>
          </a:xfrm>
          <a:prstGeom prst="rect">
            <a:avLst/>
          </a:prstGeom>
          <a:noFill/>
        </p:spPr>
        <p:txBody>
          <a:bodyPr wrap="square" rtlCol="0">
            <a:spAutoFit/>
          </a:bodyPr>
          <a:lstStyle/>
          <a:p>
            <a:r>
              <a:rPr kumimoji="1" lang="ja-JP" altLang="en-US" dirty="0"/>
              <a:t>・左のほうがより正確な位置にある</a:t>
            </a:r>
          </a:p>
        </p:txBody>
      </p:sp>
    </p:spTree>
    <p:extLst>
      <p:ext uri="{BB962C8B-B14F-4D97-AF65-F5344CB8AC3E}">
        <p14:creationId xmlns:p14="http://schemas.microsoft.com/office/powerpoint/2010/main" val="2816663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DE83F-D717-B395-E185-A2457326AB2D}"/>
              </a:ext>
            </a:extLst>
          </p:cNvPr>
          <p:cNvSpPr>
            <a:spLocks noGrp="1"/>
          </p:cNvSpPr>
          <p:nvPr>
            <p:ph type="sldNum" sz="quarter" idx="12"/>
          </p:nvPr>
        </p:nvSpPr>
        <p:spPr/>
        <p:txBody>
          <a:bodyPr/>
          <a:lstStyle/>
          <a:p>
            <a:fld id="{AB492E1D-532B-4343-855D-235CD69FFFAA}" type="slidenum">
              <a:rPr lang="ja-JP" altLang="en-US" smtClean="0"/>
              <a:pPr/>
              <a:t>124</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12F551FC-69DC-A6B9-B817-12D3D05B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200645"/>
            <a:ext cx="3649082" cy="3228355"/>
          </a:xfrm>
          <a:prstGeom prst="rect">
            <a:avLst/>
          </a:prstGeom>
        </p:spPr>
      </p:pic>
      <p:pic>
        <p:nvPicPr>
          <p:cNvPr id="6" name="図 5" descr="グラフ, 等高線グラフ&#10;&#10;自動的に生成された説明">
            <a:extLst>
              <a:ext uri="{FF2B5EF4-FFF2-40B4-BE49-F238E27FC236}">
                <a16:creationId xmlns:a16="http://schemas.microsoft.com/office/drawing/2014/main" id="{22AF0D3E-DDD5-8EC3-AC86-8AFF290ED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 y="3141698"/>
            <a:ext cx="3649082" cy="3716302"/>
          </a:xfrm>
          <a:prstGeom prst="rect">
            <a:avLst/>
          </a:prstGeom>
        </p:spPr>
      </p:pic>
      <p:pic>
        <p:nvPicPr>
          <p:cNvPr id="8" name="図 7" descr="グラフ, 等高線グラフ&#10;&#10;自動的に生成された説明">
            <a:extLst>
              <a:ext uri="{FF2B5EF4-FFF2-40B4-BE49-F238E27FC236}">
                <a16:creationId xmlns:a16="http://schemas.microsoft.com/office/drawing/2014/main" id="{8780AED1-28F3-2694-215B-8E628165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01" y="738584"/>
            <a:ext cx="6150522" cy="5380832"/>
          </a:xfrm>
          <a:prstGeom prst="rect">
            <a:avLst/>
          </a:prstGeom>
        </p:spPr>
      </p:pic>
      <p:sp>
        <p:nvSpPr>
          <p:cNvPr id="9" name="テキスト ボックス 8">
            <a:extLst>
              <a:ext uri="{FF2B5EF4-FFF2-40B4-BE49-F238E27FC236}">
                <a16:creationId xmlns:a16="http://schemas.microsoft.com/office/drawing/2014/main" id="{426824B7-F4D6-DB24-0DFC-41E12338FDD7}"/>
              </a:ext>
            </a:extLst>
          </p:cNvPr>
          <p:cNvSpPr txBox="1"/>
          <p:nvPr/>
        </p:nvSpPr>
        <p:spPr>
          <a:xfrm>
            <a:off x="3910340" y="136525"/>
            <a:ext cx="5995852" cy="461665"/>
          </a:xfrm>
          <a:prstGeom prst="rect">
            <a:avLst/>
          </a:prstGeom>
          <a:noFill/>
        </p:spPr>
        <p:txBody>
          <a:bodyPr wrap="square" rtlCol="0">
            <a:spAutoFit/>
          </a:bodyPr>
          <a:lstStyle/>
          <a:p>
            <a:pPr algn="ctr"/>
            <a:r>
              <a:rPr kumimoji="1" lang="en-US" altLang="ja-JP" sz="2400" dirty="0"/>
              <a:t>1-11GHz</a:t>
            </a:r>
            <a:r>
              <a:rPr kumimoji="1" lang="ja-JP" altLang="en-US" sz="2400" dirty="0"/>
              <a:t>と</a:t>
            </a:r>
            <a:r>
              <a:rPr kumimoji="1" lang="en-US" altLang="ja-JP" sz="2400" dirty="0"/>
              <a:t>9-19GHz</a:t>
            </a:r>
            <a:r>
              <a:rPr kumimoji="1" lang="ja-JP" altLang="en-US" sz="2400" dirty="0"/>
              <a:t>の比較</a:t>
            </a:r>
            <a:endParaRPr kumimoji="1" lang="en-US" altLang="ja-JP" sz="2400" dirty="0"/>
          </a:p>
        </p:txBody>
      </p:sp>
      <p:sp>
        <p:nvSpPr>
          <p:cNvPr id="11" name="テキスト ボックス 10">
            <a:extLst>
              <a:ext uri="{FF2B5EF4-FFF2-40B4-BE49-F238E27FC236}">
                <a16:creationId xmlns:a16="http://schemas.microsoft.com/office/drawing/2014/main" id="{6C40C932-8D46-F0E9-8DA5-5754A2D4EEB4}"/>
              </a:ext>
            </a:extLst>
          </p:cNvPr>
          <p:cNvSpPr txBox="1"/>
          <p:nvPr/>
        </p:nvSpPr>
        <p:spPr>
          <a:xfrm>
            <a:off x="4010297" y="3141698"/>
            <a:ext cx="1457360" cy="1477328"/>
          </a:xfrm>
          <a:prstGeom prst="rect">
            <a:avLst/>
          </a:prstGeom>
          <a:noFill/>
        </p:spPr>
        <p:txBody>
          <a:bodyPr wrap="square" rtlCol="0">
            <a:spAutoFit/>
          </a:bodyPr>
          <a:lstStyle/>
          <a:p>
            <a:r>
              <a:rPr kumimoji="1" lang="ja-JP" altLang="en-US" dirty="0"/>
              <a:t>・周波数帯域そんなに変える必要ないのでは？？</a:t>
            </a:r>
            <a:endParaRPr kumimoji="1" lang="en-US" altLang="ja-JP" dirty="0"/>
          </a:p>
        </p:txBody>
      </p:sp>
    </p:spTree>
    <p:extLst>
      <p:ext uri="{BB962C8B-B14F-4D97-AF65-F5344CB8AC3E}">
        <p14:creationId xmlns:p14="http://schemas.microsoft.com/office/powerpoint/2010/main" val="2870032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B596B3-2ABE-28B6-05A1-E938C39CF495}"/>
              </a:ext>
            </a:extLst>
          </p:cNvPr>
          <p:cNvSpPr>
            <a:spLocks noGrp="1"/>
          </p:cNvSpPr>
          <p:nvPr>
            <p:ph type="sldNum" sz="quarter" idx="12"/>
          </p:nvPr>
        </p:nvSpPr>
        <p:spPr/>
        <p:txBody>
          <a:bodyPr/>
          <a:lstStyle/>
          <a:p>
            <a:fld id="{AB492E1D-532B-4343-855D-235CD69FFFAA}" type="slidenum">
              <a:rPr lang="ja-JP" altLang="en-US" smtClean="0"/>
              <a:pPr/>
              <a:t>125</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8DF47DF0-A98D-888A-3193-4A1A02BDC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5" y="1054804"/>
            <a:ext cx="5357941" cy="4748391"/>
          </a:xfrm>
          <a:prstGeom prst="rect">
            <a:avLst/>
          </a:prstGeom>
        </p:spPr>
      </p:pic>
      <p:pic>
        <p:nvPicPr>
          <p:cNvPr id="6" name="図 5" descr="グラフ&#10;&#10;自動的に生成された説明">
            <a:extLst>
              <a:ext uri="{FF2B5EF4-FFF2-40B4-BE49-F238E27FC236}">
                <a16:creationId xmlns:a16="http://schemas.microsoft.com/office/drawing/2014/main" id="{7ECBF6AF-1225-70BD-6C9E-540B5519B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482" y="1004118"/>
            <a:ext cx="5348833" cy="4748391"/>
          </a:xfrm>
          <a:prstGeom prst="rect">
            <a:avLst/>
          </a:prstGeom>
        </p:spPr>
      </p:pic>
      <p:sp>
        <p:nvSpPr>
          <p:cNvPr id="7" name="テキスト ボックス 6">
            <a:extLst>
              <a:ext uri="{FF2B5EF4-FFF2-40B4-BE49-F238E27FC236}">
                <a16:creationId xmlns:a16="http://schemas.microsoft.com/office/drawing/2014/main" id="{317B3BCA-445D-5A6F-26CE-090A4B42F84E}"/>
              </a:ext>
            </a:extLst>
          </p:cNvPr>
          <p:cNvSpPr txBox="1"/>
          <p:nvPr/>
        </p:nvSpPr>
        <p:spPr>
          <a:xfrm>
            <a:off x="3307644" y="417689"/>
            <a:ext cx="4730045" cy="369332"/>
          </a:xfrm>
          <a:prstGeom prst="rect">
            <a:avLst/>
          </a:prstGeom>
          <a:noFill/>
        </p:spPr>
        <p:txBody>
          <a:bodyPr wrap="square" rtlCol="0">
            <a:spAutoFit/>
          </a:bodyPr>
          <a:lstStyle/>
          <a:p>
            <a:pPr algn="ctr"/>
            <a:r>
              <a:rPr kumimoji="1" lang="en-US" altLang="ja-JP" sz="1800" dirty="0"/>
              <a:t>5-15GHz</a:t>
            </a:r>
            <a:r>
              <a:rPr lang="en-US" altLang="ja-JP" dirty="0"/>
              <a:t>:VV</a:t>
            </a:r>
            <a:endParaRPr kumimoji="1" lang="en-US" altLang="ja-JP" sz="1800" dirty="0"/>
          </a:p>
        </p:txBody>
      </p:sp>
      <p:sp>
        <p:nvSpPr>
          <p:cNvPr id="8" name="フローチャート: 代替処理 7">
            <a:extLst>
              <a:ext uri="{FF2B5EF4-FFF2-40B4-BE49-F238E27FC236}">
                <a16:creationId xmlns:a16="http://schemas.microsoft.com/office/drawing/2014/main" id="{E9E35F20-FEAF-C661-E06E-C572F4720630}"/>
              </a:ext>
            </a:extLst>
          </p:cNvPr>
          <p:cNvSpPr/>
          <p:nvPr/>
        </p:nvSpPr>
        <p:spPr>
          <a:xfrm rot="17555688">
            <a:off x="1027299" y="3693663"/>
            <a:ext cx="2238941" cy="575734"/>
          </a:xfrm>
          <a:prstGeom prst="flowChartAlternate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F4CDCEF5-D6BD-E608-0272-BCB3855B40DD}"/>
              </a:ext>
            </a:extLst>
          </p:cNvPr>
          <p:cNvSpPr/>
          <p:nvPr/>
        </p:nvSpPr>
        <p:spPr>
          <a:xfrm rot="17544082">
            <a:off x="7413662" y="3609799"/>
            <a:ext cx="2393874" cy="599153"/>
          </a:xfrm>
          <a:prstGeom prst="flowChartAlternateProcess">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C790E0A-FFE0-2ABA-26EA-7D69B491C8BC}"/>
              </a:ext>
            </a:extLst>
          </p:cNvPr>
          <p:cNvSpPr txBox="1"/>
          <p:nvPr/>
        </p:nvSpPr>
        <p:spPr>
          <a:xfrm>
            <a:off x="4673600" y="2731911"/>
            <a:ext cx="2257778" cy="1477328"/>
          </a:xfrm>
          <a:prstGeom prst="rect">
            <a:avLst/>
          </a:prstGeom>
          <a:noFill/>
        </p:spPr>
        <p:txBody>
          <a:bodyPr wrap="square" rtlCol="0">
            <a:spAutoFit/>
          </a:bodyPr>
          <a:lstStyle/>
          <a:p>
            <a:r>
              <a:rPr kumimoji="1" lang="ja-JP" altLang="en-US" dirty="0"/>
              <a:t>・振幅に関しては外側に存在している気がする</a:t>
            </a:r>
            <a:endParaRPr kumimoji="1" lang="en-US" altLang="ja-JP" dirty="0"/>
          </a:p>
          <a:p>
            <a:r>
              <a:rPr lang="ja-JP" altLang="en-US" dirty="0"/>
              <a:t>・位相だったら読み取れそうかも</a:t>
            </a:r>
            <a:endParaRPr kumimoji="1" lang="en-US" altLang="ja-JP" dirty="0"/>
          </a:p>
        </p:txBody>
      </p:sp>
    </p:spTree>
    <p:extLst>
      <p:ext uri="{BB962C8B-B14F-4D97-AF65-F5344CB8AC3E}">
        <p14:creationId xmlns:p14="http://schemas.microsoft.com/office/powerpoint/2010/main" val="1839175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1369EC-AE74-471B-3D94-A6474258658D}"/>
              </a:ext>
            </a:extLst>
          </p:cNvPr>
          <p:cNvSpPr>
            <a:spLocks noGrp="1"/>
          </p:cNvSpPr>
          <p:nvPr>
            <p:ph type="sldNum" sz="quarter" idx="12"/>
          </p:nvPr>
        </p:nvSpPr>
        <p:spPr/>
        <p:txBody>
          <a:bodyPr/>
          <a:lstStyle/>
          <a:p>
            <a:fld id="{AB492E1D-532B-4343-855D-235CD69FFFAA}" type="slidenum">
              <a:rPr lang="ja-JP" altLang="en-US" smtClean="0"/>
              <a:pPr/>
              <a:t>126</a:t>
            </a:fld>
            <a:endParaRPr lang="ja-JP" altLang="en-US" dirty="0"/>
          </a:p>
        </p:txBody>
      </p:sp>
    </p:spTree>
    <p:extLst>
      <p:ext uri="{BB962C8B-B14F-4D97-AF65-F5344CB8AC3E}">
        <p14:creationId xmlns:p14="http://schemas.microsoft.com/office/powerpoint/2010/main" val="71744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B86C15-D2AA-E04F-D7A8-FC3661B0BF4A}"/>
              </a:ext>
            </a:extLst>
          </p:cNvPr>
          <p:cNvSpPr>
            <a:spLocks noGrp="1"/>
          </p:cNvSpPr>
          <p:nvPr>
            <p:ph type="sldNum" sz="quarter" idx="12"/>
          </p:nvPr>
        </p:nvSpPr>
        <p:spPr/>
        <p:txBody>
          <a:bodyPr/>
          <a:lstStyle/>
          <a:p>
            <a:fld id="{AB492E1D-532B-4343-855D-235CD69FFFAA}" type="slidenum">
              <a:rPr lang="ja-JP" altLang="en-US" smtClean="0"/>
              <a:pPr/>
              <a:t>127</a:t>
            </a:fld>
            <a:endParaRPr lang="ja-JP" altLang="en-US" dirty="0"/>
          </a:p>
        </p:txBody>
      </p:sp>
      <p:pic>
        <p:nvPicPr>
          <p:cNvPr id="4" name="図 3" descr="ダイアグラム, テーブル&#10;&#10;自動的に生成された説明">
            <a:extLst>
              <a:ext uri="{FF2B5EF4-FFF2-40B4-BE49-F238E27FC236}">
                <a16:creationId xmlns:a16="http://schemas.microsoft.com/office/drawing/2014/main" id="{3B3A800B-9BE2-0B78-9333-54C3C572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770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C8728C-CE82-817D-E02C-A5501F3A1743}"/>
              </a:ext>
            </a:extLst>
          </p:cNvPr>
          <p:cNvSpPr>
            <a:spLocks noGrp="1"/>
          </p:cNvSpPr>
          <p:nvPr>
            <p:ph type="sldNum" sz="quarter" idx="12"/>
          </p:nvPr>
        </p:nvSpPr>
        <p:spPr/>
        <p:txBody>
          <a:bodyPr/>
          <a:lstStyle/>
          <a:p>
            <a:fld id="{AB492E1D-532B-4343-855D-235CD69FFFAA}" type="slidenum">
              <a:rPr lang="ja-JP" altLang="en-US" smtClean="0"/>
              <a:pPr/>
              <a:t>128</a:t>
            </a:fld>
            <a:endParaRPr lang="ja-JP" altLang="en-US" dirty="0"/>
          </a:p>
        </p:txBody>
      </p:sp>
      <p:pic>
        <p:nvPicPr>
          <p:cNvPr id="4" name="図 3" descr="グラフィカル ユーザー インターフェイス, アプリケーション, テーブル, Excel&#10;&#10;自動的に生成された説明">
            <a:extLst>
              <a:ext uri="{FF2B5EF4-FFF2-40B4-BE49-F238E27FC236}">
                <a16:creationId xmlns:a16="http://schemas.microsoft.com/office/drawing/2014/main" id="{CB669007-CEFF-ED0A-C6B7-11F14A924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9" y="545230"/>
            <a:ext cx="5501457" cy="2443504"/>
          </a:xfrm>
          <a:prstGeom prst="rect">
            <a:avLst/>
          </a:prstGeom>
        </p:spPr>
      </p:pic>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7BB14F11-169E-07DB-4CEF-F1640D929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75" y="583336"/>
            <a:ext cx="5496692" cy="2405398"/>
          </a:xfrm>
          <a:prstGeom prst="rect">
            <a:avLst/>
          </a:prstGeom>
        </p:spPr>
      </p:pic>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FF9413B8-337C-C6CA-4A50-711FA27D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 y="3833205"/>
            <a:ext cx="5496692" cy="2479565"/>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BCB077B1-7C2B-0BE3-7D80-13604A402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775" y="3807530"/>
            <a:ext cx="5399857" cy="2467134"/>
          </a:xfrm>
          <a:prstGeom prst="rect">
            <a:avLst/>
          </a:prstGeom>
        </p:spPr>
      </p:pic>
      <p:sp>
        <p:nvSpPr>
          <p:cNvPr id="12" name="テキスト ボックス 11">
            <a:extLst>
              <a:ext uri="{FF2B5EF4-FFF2-40B4-BE49-F238E27FC236}">
                <a16:creationId xmlns:a16="http://schemas.microsoft.com/office/drawing/2014/main" id="{0D371AA6-6CFE-8075-EDE4-160B8B63F419}"/>
              </a:ext>
            </a:extLst>
          </p:cNvPr>
          <p:cNvSpPr txBox="1"/>
          <p:nvPr/>
        </p:nvSpPr>
        <p:spPr>
          <a:xfrm>
            <a:off x="4869180" y="3087804"/>
            <a:ext cx="2697480" cy="646331"/>
          </a:xfrm>
          <a:prstGeom prst="rect">
            <a:avLst/>
          </a:prstGeom>
          <a:noFill/>
        </p:spPr>
        <p:txBody>
          <a:bodyPr wrap="square" rtlCol="0">
            <a:spAutoFit/>
          </a:bodyPr>
          <a:lstStyle/>
          <a:p>
            <a:r>
              <a:rPr kumimoji="1" lang="ja-JP" altLang="en-US" dirty="0"/>
              <a:t>・</a:t>
            </a:r>
            <a:r>
              <a:rPr kumimoji="1" lang="en-US" altLang="ja-JP" dirty="0"/>
              <a:t>LR</a:t>
            </a:r>
            <a:r>
              <a:rPr lang="ja-JP" altLang="en-US" dirty="0"/>
              <a:t>のやつを四通りにプロットしたやつ</a:t>
            </a:r>
            <a:endParaRPr lang="en-US" altLang="ja-JP" dirty="0"/>
          </a:p>
        </p:txBody>
      </p:sp>
    </p:spTree>
    <p:extLst>
      <p:ext uri="{BB962C8B-B14F-4D97-AF65-F5344CB8AC3E}">
        <p14:creationId xmlns:p14="http://schemas.microsoft.com/office/powerpoint/2010/main" val="1111001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 y="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5ED13-FC92-4F93-B099-6E4E9C1AE893}">
  <ds:schemaRefs>
    <ds:schemaRef ds:uri="http://purl.org/dc/terms/"/>
    <ds:schemaRef ds:uri="http://www.w3.org/XML/1998/namespace"/>
    <ds:schemaRef ds:uri="4568da19-f08b-41ec-9ad7-5a3257166d1b"/>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3.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11960</TotalTime>
  <Words>3362</Words>
  <Application>Microsoft Office PowerPoint</Application>
  <PresentationFormat>ワイド画面</PresentationFormat>
  <Paragraphs>549</Paragraphs>
  <Slides>128</Slides>
  <Notes>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128</vt:i4>
      </vt:variant>
    </vt:vector>
  </HeadingPairs>
  <TitlesOfParts>
    <vt:vector size="135" baseType="lpstr">
      <vt:lpstr>Lucida Grande</vt:lpstr>
      <vt:lpstr>ＭＳ ゴシック</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高原　陽太</cp:lastModifiedBy>
  <cp:revision>32</cp:revision>
  <cp:lastPrinted>2023-01-18T03:49:40Z</cp:lastPrinted>
  <dcterms:created xsi:type="dcterms:W3CDTF">2022-09-14T00:57:17Z</dcterms:created>
  <dcterms:modified xsi:type="dcterms:W3CDTF">2023-01-21T02:23:33Z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